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69" r:id="rId13"/>
    <p:sldId id="285" r:id="rId14"/>
    <p:sldId id="287" r:id="rId15"/>
    <p:sldId id="293" r:id="rId16"/>
    <p:sldId id="297" r:id="rId17"/>
    <p:sldId id="299" r:id="rId18"/>
    <p:sldId id="302" r:id="rId19"/>
    <p:sldId id="303" r:id="rId20"/>
    <p:sldId id="304" r:id="rId21"/>
    <p:sldId id="305" r:id="rId22"/>
    <p:sldId id="306" r:id="rId23"/>
    <p:sldId id="315" r:id="rId24"/>
    <p:sldId id="307" r:id="rId25"/>
    <p:sldId id="314" r:id="rId26"/>
    <p:sldId id="308" r:id="rId27"/>
    <p:sldId id="312" r:id="rId28"/>
    <p:sldId id="309" r:id="rId29"/>
    <p:sldId id="311" r:id="rId30"/>
    <p:sldId id="310" r:id="rId31"/>
    <p:sldId id="319" r:id="rId32"/>
    <p:sldId id="316" r:id="rId33"/>
    <p:sldId id="321" r:id="rId34"/>
    <p:sldId id="318" r:id="rId35"/>
    <p:sldId id="320" r:id="rId36"/>
    <p:sldId id="324" r:id="rId37"/>
    <p:sldId id="328" r:id="rId38"/>
    <p:sldId id="322" r:id="rId39"/>
    <p:sldId id="330" r:id="rId40"/>
    <p:sldId id="323" r:id="rId41"/>
    <p:sldId id="329" r:id="rId42"/>
    <p:sldId id="325" r:id="rId43"/>
    <p:sldId id="327" r:id="rId44"/>
    <p:sldId id="331" r:id="rId45"/>
    <p:sldId id="339" r:id="rId46"/>
    <p:sldId id="332" r:id="rId47"/>
    <p:sldId id="338" r:id="rId48"/>
    <p:sldId id="333" r:id="rId49"/>
    <p:sldId id="337" r:id="rId50"/>
    <p:sldId id="334" r:id="rId51"/>
    <p:sldId id="336" r:id="rId52"/>
    <p:sldId id="326" r:id="rId53"/>
    <p:sldId id="335" r:id="rId54"/>
    <p:sldId id="340" r:id="rId55"/>
    <p:sldId id="348" r:id="rId56"/>
    <p:sldId id="341" r:id="rId57"/>
    <p:sldId id="347" r:id="rId58"/>
    <p:sldId id="342" r:id="rId59"/>
    <p:sldId id="346" r:id="rId60"/>
    <p:sldId id="343" r:id="rId61"/>
    <p:sldId id="345" r:id="rId62"/>
    <p:sldId id="349" r:id="rId63"/>
    <p:sldId id="357" r:id="rId64"/>
    <p:sldId id="350" r:id="rId65"/>
    <p:sldId id="356" r:id="rId66"/>
    <p:sldId id="352" r:id="rId67"/>
    <p:sldId id="354" r:id="rId68"/>
    <p:sldId id="344" r:id="rId69"/>
    <p:sldId id="381" r:id="rId70"/>
    <p:sldId id="358" r:id="rId71"/>
    <p:sldId id="366" r:id="rId72"/>
    <p:sldId id="359" r:id="rId73"/>
    <p:sldId id="365" r:id="rId74"/>
    <p:sldId id="360" r:id="rId75"/>
    <p:sldId id="364" r:id="rId76"/>
    <p:sldId id="361" r:id="rId77"/>
    <p:sldId id="363" r:id="rId78"/>
    <p:sldId id="367" r:id="rId79"/>
    <p:sldId id="376" r:id="rId80"/>
    <p:sldId id="368" r:id="rId81"/>
    <p:sldId id="375" r:id="rId82"/>
    <p:sldId id="369" r:id="rId83"/>
    <p:sldId id="373" r:id="rId84"/>
    <p:sldId id="370" r:id="rId85"/>
    <p:sldId id="372" r:id="rId86"/>
    <p:sldId id="362" r:id="rId87"/>
    <p:sldId id="371" r:id="rId88"/>
    <p:sldId id="377" r:id="rId89"/>
    <p:sldId id="385" r:id="rId90"/>
    <p:sldId id="378" r:id="rId91"/>
    <p:sldId id="384" r:id="rId92"/>
    <p:sldId id="379" r:id="rId93"/>
    <p:sldId id="383" r:id="rId94"/>
    <p:sldId id="380" r:id="rId95"/>
    <p:sldId id="382" r:id="rId96"/>
    <p:sldId id="351" r:id="rId97"/>
    <p:sldId id="355" r:id="rId98"/>
    <p:sldId id="353" r:id="rId99"/>
    <p:sldId id="386" r:id="rId100"/>
    <p:sldId id="387" r:id="rId101"/>
    <p:sldId id="388" r:id="rId102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2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AF222-D7DE-49B7-ACDF-472013288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E113749-0676-4294-A259-F9EECD171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2930AE-C5CB-4E78-ACFF-160F9313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57E606-848C-4CBD-A928-B2691D44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6D799A-D66D-4DDB-9426-CD157A10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074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B82B21-F51B-46C9-8655-A5F0B0F7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008102D-0EE2-41BD-B4FF-99B785F0B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AE78E3-C620-4773-8E3B-FF521081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2EBF7E-22B7-407D-961B-D2B6E9B9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A3D231-D3CE-4037-94F0-284935FA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72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65200B7-F196-4601-B0B6-E1ACEBA51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3677A7F-C032-40ED-8B5C-E9F2858D3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46381E-0DF2-47D0-8613-59F425AE7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74080D-FF45-4EE8-8493-86341748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39D01E-A0D3-42F8-934D-7C7184DCA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406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CF5E61-D3C0-41D3-9980-3D16EA72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30A728F-F629-4AE1-A8CC-711C5FAAD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A05B62A-28B1-4378-AE6A-CBA85DF3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16081D-D82E-48D5-8830-6D6545D8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31B0CE-2776-41B8-8075-0A33C990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38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440138-49D2-48D4-ADF8-6C17C80D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9A26A2-59DA-434B-82C4-9E16633AD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AB87B2-A160-4EE7-9085-C0D682AB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EC9B73-75AA-419F-8833-8CC6A22E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E5C487-9651-4665-A166-2473F2B8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418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9B1571-7D4F-4050-86C5-39779C22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37EED8-8546-47E3-8649-8F5B216CA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342AAA7-3A3A-4B84-A8AD-5F3E8472F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ECB55E-24CF-4811-98E0-BDD2A6E7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C3AC45F-FF15-4AFC-9072-EC9B2B2E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D494985-A265-43CD-904D-865BACA9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38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223F64-9A1D-4190-BD83-D8BBC494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C53CC93-3F9B-4F28-89E5-A9A16C2B9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772FE13-F9B1-4693-9ADB-6601628C8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C911A1C-B134-49C4-BDE2-EA69FB9ABA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111605C-0BAB-4D01-9B3D-73E7E1453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14776A6-3589-43DC-8CC8-CA25FB2A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CB26F2E-1D0F-4A1A-AB74-AAC3221A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21AD9D3-D071-4E26-B156-F50FB047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05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4B6FD0-AD25-48E6-93FE-363B365D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8183CCA-5EA4-4613-AB41-60B132E1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5135791-C691-4528-AF5A-8ACA7EE9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DFF9942-A9A5-4A0F-8F07-AF19EDF0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48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2729D65-D084-4432-9059-E6B6031E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C67A749-73F5-47A8-A06E-010CE004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EBC9B7B-EE2A-40FA-9158-421CA7FE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455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C845C5-3579-4434-A643-FDC4CCAF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BB6CC9-CAA2-4028-9F71-28627098C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05322BE-ACB3-404C-9834-9C26EABC7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2E17E3B-E642-4895-B26D-4AFD70FE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4269C0-A234-4458-A0DD-0CB256F9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304F0AB-45F0-468B-B58E-B1E4AD09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67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9D5BED-9673-4FD5-B75E-6972B40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43E4BFC-380D-4623-8330-088958F2C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905369D-E688-4CA5-96F5-47F023C16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84C76E-A582-4232-BDF4-E942425E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CB0BE05-AB98-4BDB-B014-393D616A3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97DB463-1DDB-4833-B061-83696116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37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5FCB2D3-593A-4D20-96CA-F9CF9F9B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6952194-338F-4788-A15E-A7BDA2768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C03E19-496E-47DD-87F9-D12EB7CFA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47971-0449-4394-B03E-0C5B011F3375}" type="datetimeFigureOut">
              <a:rPr lang="el-GR" smtClean="0"/>
              <a:t>21/3/2022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A864CD-7EB9-48AF-B020-47B4741EF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D7B3BE-FC46-42DC-B8BF-F99005565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B107-F83E-41E3-9CBB-4D693E3C0AF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8771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s://issuu.com/polymniasi/docs/_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767006-4AE8-420D-B891-545464FD4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607" y="2570793"/>
            <a:ext cx="10903890" cy="1130649"/>
          </a:xfrm>
        </p:spPr>
        <p:txBody>
          <a:bodyPr>
            <a:normAutofit/>
          </a:bodyPr>
          <a:lstStyle/>
          <a:p>
            <a:r>
              <a:rPr lang="el-GR" sz="5400" i="1" dirty="0"/>
              <a:t>« Ένα φιδάκι στην αυλή μας»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2C61ECA-191F-4CB0-8334-049395A42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253" y="4278598"/>
            <a:ext cx="9703633" cy="113064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00B050"/>
                </a:solidFill>
                <a:latin typeface="Segoe Script" panose="020B0504020000000003" pitchFamily="34" charset="0"/>
              </a:rPr>
              <a:t>“</a:t>
            </a:r>
            <a:r>
              <a:rPr lang="el-GR" sz="7200" dirty="0">
                <a:solidFill>
                  <a:srgbClr val="00B050"/>
                </a:solidFill>
                <a:latin typeface="Segoe Script" panose="020B0504020000000003" pitchFamily="34" charset="0"/>
              </a:rPr>
              <a:t>Το βιβλίο της Γης</a:t>
            </a:r>
            <a:r>
              <a:rPr lang="en-US" sz="7200" dirty="0">
                <a:solidFill>
                  <a:srgbClr val="00B050"/>
                </a:solidFill>
                <a:latin typeface="Segoe Script" panose="020B0504020000000003" pitchFamily="34" charset="0"/>
              </a:rPr>
              <a:t>”</a:t>
            </a:r>
            <a:endParaRPr lang="el-GR" sz="7200" dirty="0">
              <a:solidFill>
                <a:srgbClr val="00B050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Picture 1" descr="Logo - CARE">
            <a:extLst>
              <a:ext uri="{FF2B5EF4-FFF2-40B4-BE49-F238E27FC236}">
                <a16:creationId xmlns:a16="http://schemas.microsoft.com/office/drawing/2014/main" id="{E60EFC6C-EF24-4CE7-A858-A3254C974FE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800" y="-45719"/>
            <a:ext cx="134175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E1893E-D971-4C98-89E2-4E2CBF75A1F1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2470" y="457201"/>
            <a:ext cx="2743200" cy="7353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298D219-7C33-462B-9D60-E61C1512D57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3720" y="114301"/>
            <a:ext cx="1313815" cy="1076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28FB005-FE08-4D98-AB6E-158D51B96F57}"/>
              </a:ext>
            </a:extLst>
          </p:cNvPr>
          <p:cNvSpPr/>
          <p:nvPr/>
        </p:nvSpPr>
        <p:spPr>
          <a:xfrm>
            <a:off x="659567" y="1213753"/>
            <a:ext cx="11377535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CARE: Visual art education in new times: Connecting Art with </a:t>
            </a:r>
            <a:r>
              <a:rPr lang="en-GB" sz="2400" b="1" dirty="0" err="1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</a:t>
            </a:r>
            <a:r>
              <a:rPr lang="en-GB" sz="2400" b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 issues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8580944-E885-4942-924A-668967AE6CCE}"/>
              </a:ext>
            </a:extLst>
          </p:cNvPr>
          <p:cNvSpPr/>
          <p:nvPr/>
        </p:nvSpPr>
        <p:spPr>
          <a:xfrm>
            <a:off x="961868" y="1713018"/>
            <a:ext cx="10772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Πρόγραμμα Επιμόρφωσης: «Οι Εικαστικές Τέχνες και η Αειφορία στην Εκπαίδευση», </a:t>
            </a:r>
          </a:p>
          <a:p>
            <a:pPr algn="ctr"/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οργανώνεται στο πλαίσιο του ευρωπαϊκού χρηματοδοτούμενου έργου με τίτλο: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el-GR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«Η εικαστική αγωγή στη νέα εποχή: Η σύνδεση της τέχνης με τα ζητήματα της πραγματικής ζωής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l-GR" sz="1600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9FB282A5-42DE-4F2E-B33C-F8DCBD78B345}"/>
              </a:ext>
            </a:extLst>
          </p:cNvPr>
          <p:cNvSpPr/>
          <p:nvPr/>
        </p:nvSpPr>
        <p:spPr>
          <a:xfrm>
            <a:off x="919958" y="5719133"/>
            <a:ext cx="5191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Δ΄2 </a:t>
            </a:r>
          </a:p>
          <a:p>
            <a:pPr algn="ctr"/>
            <a:r>
              <a:rPr lang="el-GR" dirty="0"/>
              <a:t>87</a:t>
            </a:r>
            <a:r>
              <a:rPr lang="el-GR" baseline="30000" dirty="0"/>
              <a:t>ο</a:t>
            </a:r>
            <a:r>
              <a:rPr lang="el-GR" dirty="0"/>
              <a:t> Δημοτικό Σχολείο Θεσσαλονίκης </a:t>
            </a:r>
          </a:p>
          <a:p>
            <a:pPr algn="ctr"/>
            <a:r>
              <a:rPr lang="el-GR" dirty="0"/>
              <a:t>2021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B2011D4-C8EA-4941-9AB3-B0CF3ABE1BC7}"/>
              </a:ext>
            </a:extLst>
          </p:cNvPr>
          <p:cNvSpPr/>
          <p:nvPr/>
        </p:nvSpPr>
        <p:spPr>
          <a:xfrm>
            <a:off x="8047677" y="6180798"/>
            <a:ext cx="28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Δασκάλα: Σιούρλα Πολύμνια</a:t>
            </a:r>
          </a:p>
        </p:txBody>
      </p:sp>
    </p:spTree>
    <p:extLst>
      <p:ext uri="{BB962C8B-B14F-4D97-AF65-F5344CB8AC3E}">
        <p14:creationId xmlns:p14="http://schemas.microsoft.com/office/powerpoint/2010/main" val="76849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11243">
            <a:extLst>
              <a:ext uri="{FF2B5EF4-FFF2-40B4-BE49-F238E27FC236}">
                <a16:creationId xmlns:a16="http://schemas.microsoft.com/office/drawing/2014/main" id="{2354BEDB-923A-4BE7-B257-93775A7CD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BB051F6-D7B5-420F-BDCD-30A6C03BBF7C}"/>
              </a:ext>
            </a:extLst>
          </p:cNvPr>
          <p:cNvSpPr/>
          <p:nvPr/>
        </p:nvSpPr>
        <p:spPr>
          <a:xfrm>
            <a:off x="4713228" y="830918"/>
            <a:ext cx="52330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Μετά ράψαμε τις σελίδες του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βιβλίου…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Δηλαδή το </a:t>
            </a: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l-GR" sz="2400" dirty="0" err="1">
                <a:solidFill>
                  <a:schemeClr val="bg1"/>
                </a:solidFill>
              </a:rPr>
              <a:t>βιβλιοδέσαμε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  <a:r>
              <a:rPr lang="el-GR" sz="2400" dirty="0">
                <a:solidFill>
                  <a:schemeClr val="bg1"/>
                </a:solidFill>
              </a:rPr>
              <a:t>! 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691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5135">
            <a:extLst>
              <a:ext uri="{FF2B5EF4-FFF2-40B4-BE49-F238E27FC236}">
                <a16:creationId xmlns:a16="http://schemas.microsoft.com/office/drawing/2014/main" id="{61659242-C2EA-489E-BDFF-3FBD4FD0528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823" y="-7741"/>
            <a:ext cx="5471412" cy="6865741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84CCA136-568D-4711-A62C-062B91C908BB}"/>
              </a:ext>
            </a:extLst>
          </p:cNvPr>
          <p:cNvSpPr txBox="1">
            <a:spLocks/>
          </p:cNvSpPr>
          <p:nvPr/>
        </p:nvSpPr>
        <p:spPr>
          <a:xfrm rot="21222449">
            <a:off x="4236315" y="867275"/>
            <a:ext cx="3624428" cy="398392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el-GR" sz="4800" i="1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l-GR" sz="7200" i="1" dirty="0">
                <a:solidFill>
                  <a:srgbClr val="FF0000"/>
                </a:solidFill>
              </a:rPr>
              <a:t>ΤΕΛΟΣ</a:t>
            </a:r>
          </a:p>
          <a:p>
            <a:pPr marL="0" indent="0" algn="ctr">
              <a:buNone/>
            </a:pPr>
            <a:endParaRPr lang="el-GR" sz="32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l-GR" sz="4400" i="1" dirty="0">
                <a:solidFill>
                  <a:srgbClr val="00B050"/>
                </a:solidFill>
              </a:rPr>
              <a:t>Ή μήπως μια καινούρια αρχή…</a:t>
            </a:r>
          </a:p>
        </p:txBody>
      </p:sp>
      <p:pic>
        <p:nvPicPr>
          <p:cNvPr id="5" name="Picture 1" descr="Logo - CARE">
            <a:extLst>
              <a:ext uri="{FF2B5EF4-FFF2-40B4-BE49-F238E27FC236}">
                <a16:creationId xmlns:a16="http://schemas.microsoft.com/office/drawing/2014/main" id="{81175ACA-3300-4848-A618-203A0EB56DC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0079" y="0"/>
            <a:ext cx="1341755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FFE91DC-08A4-42A0-92CC-0732F256399D}"/>
              </a:ext>
            </a:extLst>
          </p:cNvPr>
          <p:cNvSpPr/>
          <p:nvPr/>
        </p:nvSpPr>
        <p:spPr>
          <a:xfrm>
            <a:off x="-708678" y="5786336"/>
            <a:ext cx="4815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Δ΄2 </a:t>
            </a:r>
          </a:p>
          <a:p>
            <a:pPr algn="ctr"/>
            <a:r>
              <a:rPr lang="el-GR" dirty="0"/>
              <a:t>87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l-GR" dirty="0" err="1"/>
              <a:t>Δημ</a:t>
            </a:r>
            <a:r>
              <a:rPr lang="el-GR" dirty="0"/>
              <a:t>. Σχ. Θεσσαλονίκης </a:t>
            </a:r>
          </a:p>
          <a:p>
            <a:pPr algn="ctr"/>
            <a:r>
              <a:rPr lang="el-GR" dirty="0"/>
              <a:t>2021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6D8EB4C-B04F-4F5B-9EF6-70B1653A097E}"/>
              </a:ext>
            </a:extLst>
          </p:cNvPr>
          <p:cNvSpPr/>
          <p:nvPr/>
        </p:nvSpPr>
        <p:spPr>
          <a:xfrm>
            <a:off x="9081998" y="6248001"/>
            <a:ext cx="288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/>
              <a:t>Δασκάλα: Σιούρλα Πολύμνια</a:t>
            </a:r>
          </a:p>
        </p:txBody>
      </p:sp>
    </p:spTree>
    <p:extLst>
      <p:ext uri="{BB962C8B-B14F-4D97-AF65-F5344CB8AC3E}">
        <p14:creationId xmlns:p14="http://schemas.microsoft.com/office/powerpoint/2010/main" val="33526669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0A471D56-0448-42DE-A761-7A7694568861}"/>
              </a:ext>
            </a:extLst>
          </p:cNvPr>
          <p:cNvSpPr/>
          <p:nvPr/>
        </p:nvSpPr>
        <p:spPr>
          <a:xfrm>
            <a:off x="2635976" y="2444115"/>
            <a:ext cx="792447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2"/>
              </a:rPr>
              <a:t>https://issuu.com/polymniasi/docs/_</a:t>
            </a:r>
            <a:endParaRPr lang="en-US" sz="4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425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11313">
            <a:extLst>
              <a:ext uri="{FF2B5EF4-FFF2-40B4-BE49-F238E27FC236}">
                <a16:creationId xmlns:a16="http://schemas.microsoft.com/office/drawing/2014/main" id="{8642B486-97CE-4F1B-9A21-F4384B778E1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808" y="0"/>
            <a:ext cx="726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11305">
            <a:extLst>
              <a:ext uri="{FF2B5EF4-FFF2-40B4-BE49-F238E27FC236}">
                <a16:creationId xmlns:a16="http://schemas.microsoft.com/office/drawing/2014/main" id="{D262CE1E-9868-4071-ACA3-7821318E5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8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8_124610">
            <a:extLst>
              <a:ext uri="{FF2B5EF4-FFF2-40B4-BE49-F238E27FC236}">
                <a16:creationId xmlns:a16="http://schemas.microsoft.com/office/drawing/2014/main" id="{233EDB92-41A5-4C42-B69A-0D6C0B888D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73" y="0"/>
            <a:ext cx="5143500" cy="68580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7B87DEF-0DDB-4016-A10E-F401318BF014}"/>
              </a:ext>
            </a:extLst>
          </p:cNvPr>
          <p:cNvSpPr/>
          <p:nvPr/>
        </p:nvSpPr>
        <p:spPr>
          <a:xfrm>
            <a:off x="1176318" y="5597791"/>
            <a:ext cx="349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Κολλήσαμε το εξώφυλλο…</a:t>
            </a:r>
          </a:p>
        </p:txBody>
      </p:sp>
      <p:pic>
        <p:nvPicPr>
          <p:cNvPr id="5" name="Εικόνα 4" descr="IMG_20210618_124618">
            <a:extLst>
              <a:ext uri="{FF2B5EF4-FFF2-40B4-BE49-F238E27FC236}">
                <a16:creationId xmlns:a16="http://schemas.microsoft.com/office/drawing/2014/main" id="{FC68351E-2A21-4565-BAC9-82A6848175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22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8_124627">
            <a:extLst>
              <a:ext uri="{FF2B5EF4-FFF2-40B4-BE49-F238E27FC236}">
                <a16:creationId xmlns:a16="http://schemas.microsoft.com/office/drawing/2014/main" id="{194B1E35-042E-4D9E-A586-290DFBB447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30" y="0"/>
            <a:ext cx="5143500" cy="6858000"/>
          </a:xfrm>
          <a:prstGeom prst="rect">
            <a:avLst/>
          </a:prstGeom>
        </p:spPr>
      </p:pic>
      <p:pic>
        <p:nvPicPr>
          <p:cNvPr id="4" name="Εικόνα 3" descr="IMG_20210618_124640">
            <a:extLst>
              <a:ext uri="{FF2B5EF4-FFF2-40B4-BE49-F238E27FC236}">
                <a16:creationId xmlns:a16="http://schemas.microsoft.com/office/drawing/2014/main" id="{CE3AFD5B-2D2F-4451-97B7-5F0EF4BD0E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841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98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8_130002">
            <a:extLst>
              <a:ext uri="{FF2B5EF4-FFF2-40B4-BE49-F238E27FC236}">
                <a16:creationId xmlns:a16="http://schemas.microsoft.com/office/drawing/2014/main" id="{16B50E4F-63AA-4277-B2D6-27A8694EF0F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32" y="12965"/>
            <a:ext cx="6339278" cy="6845035"/>
          </a:xfrm>
          <a:prstGeom prst="rect">
            <a:avLst/>
          </a:prstGeom>
        </p:spPr>
      </p:pic>
      <p:pic>
        <p:nvPicPr>
          <p:cNvPr id="4" name="Εικόνα 3" descr="IMG_20210618_130019">
            <a:extLst>
              <a:ext uri="{FF2B5EF4-FFF2-40B4-BE49-F238E27FC236}">
                <a16:creationId xmlns:a16="http://schemas.microsoft.com/office/drawing/2014/main" id="{F28C3FFD-6C90-422C-99FC-0111EDF8C7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468" y="-1296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8_130042">
            <a:extLst>
              <a:ext uri="{FF2B5EF4-FFF2-40B4-BE49-F238E27FC236}">
                <a16:creationId xmlns:a16="http://schemas.microsoft.com/office/drawing/2014/main" id="{6B6D118D-F454-4B3F-B27F-ABC35A07C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58" y="0"/>
            <a:ext cx="5143500" cy="6858000"/>
          </a:xfrm>
          <a:prstGeom prst="rect">
            <a:avLst/>
          </a:prstGeom>
        </p:spPr>
      </p:pic>
      <p:pic>
        <p:nvPicPr>
          <p:cNvPr id="4" name="Εικόνα 3" descr="IMG_20210618_130112">
            <a:extLst>
              <a:ext uri="{FF2B5EF4-FFF2-40B4-BE49-F238E27FC236}">
                <a16:creationId xmlns:a16="http://schemas.microsoft.com/office/drawing/2014/main" id="{9660634F-CDC2-4748-96E4-AC0950AE2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44" y="-374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8_130117">
            <a:extLst>
              <a:ext uri="{FF2B5EF4-FFF2-40B4-BE49-F238E27FC236}">
                <a16:creationId xmlns:a16="http://schemas.microsoft.com/office/drawing/2014/main" id="{F8E269EC-1549-4BD6-B97A-D32FEEE75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80" y="0"/>
            <a:ext cx="5143500" cy="6858000"/>
          </a:xfrm>
          <a:prstGeom prst="rect">
            <a:avLst/>
          </a:prstGeom>
        </p:spPr>
      </p:pic>
      <p:pic>
        <p:nvPicPr>
          <p:cNvPr id="4" name="Εικόνα 3" descr="IMG_20210618_130127">
            <a:extLst>
              <a:ext uri="{FF2B5EF4-FFF2-40B4-BE49-F238E27FC236}">
                <a16:creationId xmlns:a16="http://schemas.microsoft.com/office/drawing/2014/main" id="{7F635393-4407-4760-A9E5-396210A41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0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8_130415">
            <a:extLst>
              <a:ext uri="{FF2B5EF4-FFF2-40B4-BE49-F238E27FC236}">
                <a16:creationId xmlns:a16="http://schemas.microsoft.com/office/drawing/2014/main" id="{508BDBE1-C764-44F0-8699-E7A7D33108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Καρδιά 3">
            <a:extLst>
              <a:ext uri="{FF2B5EF4-FFF2-40B4-BE49-F238E27FC236}">
                <a16:creationId xmlns:a16="http://schemas.microsoft.com/office/drawing/2014/main" id="{6D3EC6E3-123F-4C12-B704-F538CF392E27}"/>
              </a:ext>
            </a:extLst>
          </p:cNvPr>
          <p:cNvSpPr/>
          <p:nvPr/>
        </p:nvSpPr>
        <p:spPr>
          <a:xfrm>
            <a:off x="6490742" y="3552669"/>
            <a:ext cx="359764" cy="37475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Καρδιά 4">
            <a:extLst>
              <a:ext uri="{FF2B5EF4-FFF2-40B4-BE49-F238E27FC236}">
                <a16:creationId xmlns:a16="http://schemas.microsoft.com/office/drawing/2014/main" id="{37FA7430-1C90-4542-A6BE-2B5DC5473C39}"/>
              </a:ext>
            </a:extLst>
          </p:cNvPr>
          <p:cNvSpPr/>
          <p:nvPr/>
        </p:nvSpPr>
        <p:spPr>
          <a:xfrm>
            <a:off x="8367946" y="2580807"/>
            <a:ext cx="236407" cy="2073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Καρδιά 5">
            <a:extLst>
              <a:ext uri="{FF2B5EF4-FFF2-40B4-BE49-F238E27FC236}">
                <a16:creationId xmlns:a16="http://schemas.microsoft.com/office/drawing/2014/main" id="{5859DAFF-FBF5-4A83-AB58-4D1ACDAB0089}"/>
              </a:ext>
            </a:extLst>
          </p:cNvPr>
          <p:cNvSpPr/>
          <p:nvPr/>
        </p:nvSpPr>
        <p:spPr>
          <a:xfrm>
            <a:off x="5071673" y="5116643"/>
            <a:ext cx="519657" cy="37475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B59D5B8-B2C6-4D6F-B91F-C911254628BC}"/>
              </a:ext>
            </a:extLst>
          </p:cNvPr>
          <p:cNvSpPr/>
          <p:nvPr/>
        </p:nvSpPr>
        <p:spPr>
          <a:xfrm>
            <a:off x="3783500" y="740977"/>
            <a:ext cx="2828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Και έτοιμο το βιβλίο μας!</a:t>
            </a:r>
          </a:p>
        </p:txBody>
      </p:sp>
    </p:spTree>
    <p:extLst>
      <p:ext uri="{BB962C8B-B14F-4D97-AF65-F5344CB8AC3E}">
        <p14:creationId xmlns:p14="http://schemas.microsoft.com/office/powerpoint/2010/main" val="3719227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205">
            <a:extLst>
              <a:ext uri="{FF2B5EF4-FFF2-40B4-BE49-F238E27FC236}">
                <a16:creationId xmlns:a16="http://schemas.microsoft.com/office/drawing/2014/main" id="{0987F02B-BE2D-45D1-BDCC-C6482A154DD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2955" y="0"/>
            <a:ext cx="5466089" cy="6858000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E35743C5-D91A-45DB-9429-71F7ACFA2100}"/>
              </a:ext>
            </a:extLst>
          </p:cNvPr>
          <p:cNvSpPr txBox="1">
            <a:spLocks/>
          </p:cNvSpPr>
          <p:nvPr/>
        </p:nvSpPr>
        <p:spPr>
          <a:xfrm rot="21344720">
            <a:off x="4283786" y="1437038"/>
            <a:ext cx="3624428" cy="398392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l-GR" sz="7200" i="1" dirty="0">
                <a:solidFill>
                  <a:srgbClr val="00B050"/>
                </a:solidFill>
              </a:rPr>
              <a:t>Το βιβλίο της Γης! </a:t>
            </a:r>
          </a:p>
          <a:p>
            <a:pPr marL="0" indent="0" algn="ctr">
              <a:buNone/>
            </a:pPr>
            <a:endParaRPr lang="el-GR" sz="4800" i="1" dirty="0">
              <a:solidFill>
                <a:srgbClr val="FFFF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l-GR" sz="2400" i="1" dirty="0">
                <a:solidFill>
                  <a:srgbClr val="FFFF00"/>
                </a:solidFill>
              </a:rPr>
              <a:t>Από τους μαθητές του Δ΄2</a:t>
            </a:r>
            <a:r>
              <a:rPr lang="el-GR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l-GR" sz="2400" i="1" dirty="0">
                <a:solidFill>
                  <a:srgbClr val="FF0000"/>
                </a:solidFill>
              </a:rPr>
              <a:t>του 87</a:t>
            </a:r>
            <a:r>
              <a:rPr lang="el-GR" sz="2400" i="1" baseline="30000" dirty="0">
                <a:solidFill>
                  <a:srgbClr val="FF0000"/>
                </a:solidFill>
              </a:rPr>
              <a:t>ου</a:t>
            </a:r>
            <a:r>
              <a:rPr lang="el-GR" sz="2400" i="1" dirty="0">
                <a:solidFill>
                  <a:srgbClr val="FF0000"/>
                </a:solidFill>
              </a:rPr>
              <a:t> Δ.Σ. Θεσσαλονίκης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l-GR" sz="240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l-GR" sz="2400" i="1" dirty="0">
                <a:solidFill>
                  <a:srgbClr val="00B0F0"/>
                </a:solidFill>
              </a:rPr>
              <a:t>Ιούνιος 2021</a:t>
            </a:r>
          </a:p>
        </p:txBody>
      </p:sp>
    </p:spTree>
    <p:extLst>
      <p:ext uri="{BB962C8B-B14F-4D97-AF65-F5344CB8AC3E}">
        <p14:creationId xmlns:p14="http://schemas.microsoft.com/office/powerpoint/2010/main" val="38484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4_124713">
            <a:extLst>
              <a:ext uri="{FF2B5EF4-FFF2-40B4-BE49-F238E27FC236}">
                <a16:creationId xmlns:a16="http://schemas.microsoft.com/office/drawing/2014/main" id="{47DBB32D-3085-46F7-9920-A87106E16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1B45BB9-3571-48BC-A71B-20C630ECEE03}"/>
              </a:ext>
            </a:extLst>
          </p:cNvPr>
          <p:cNvSpPr/>
          <p:nvPr/>
        </p:nvSpPr>
        <p:spPr>
          <a:xfrm rot="21036901">
            <a:off x="3527119" y="4674072"/>
            <a:ext cx="6326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Ένα πακέτο με τα απαραίτητα υλικά για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να δημιουργήσουμε το δικό μας βιβλίο.</a:t>
            </a:r>
          </a:p>
          <a:p>
            <a:r>
              <a:rPr lang="el-GR" dirty="0">
                <a:solidFill>
                  <a:schemeClr val="bg1"/>
                </a:solidFill>
              </a:rPr>
              <a:t>Αποφασίσαμε να δημιουργήσουμε </a:t>
            </a:r>
            <a:r>
              <a:rPr lang="en-US" b="1" dirty="0">
                <a:solidFill>
                  <a:srgbClr val="00B050"/>
                </a:solidFill>
                <a:latin typeface="Segoe Print" panose="02000600000000000000" pitchFamily="2" charset="0"/>
              </a:rPr>
              <a:t>“</a:t>
            </a:r>
            <a:r>
              <a:rPr lang="el-GR" b="1" dirty="0">
                <a:solidFill>
                  <a:srgbClr val="00B050"/>
                </a:solidFill>
                <a:latin typeface="Segoe Print" panose="02000600000000000000" pitchFamily="2" charset="0"/>
              </a:rPr>
              <a:t>Το βιβλίο της Γης</a:t>
            </a:r>
            <a:r>
              <a:rPr lang="en-US" b="1" dirty="0">
                <a:solidFill>
                  <a:srgbClr val="00B050"/>
                </a:solidFill>
                <a:latin typeface="Segoe Print" panose="02000600000000000000" pitchFamily="2" charset="0"/>
              </a:rPr>
              <a:t>”</a:t>
            </a:r>
            <a:r>
              <a:rPr lang="el-GR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Εικόνα 5" descr="IMG_20210614_124713">
            <a:extLst>
              <a:ext uri="{FF2B5EF4-FFF2-40B4-BE49-F238E27FC236}">
                <a16:creationId xmlns:a16="http://schemas.microsoft.com/office/drawing/2014/main" id="{EFD2D58A-231B-4F23-BAFC-601F8599CF22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9769">
            <a:off x="4025792" y="2072670"/>
            <a:ext cx="1365780" cy="580238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9F51533-9054-4645-A7F4-5FCD5FD8C1BB}"/>
              </a:ext>
            </a:extLst>
          </p:cNvPr>
          <p:cNvSpPr/>
          <p:nvPr/>
        </p:nvSpPr>
        <p:spPr>
          <a:xfrm>
            <a:off x="4364635" y="883149"/>
            <a:ext cx="30280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Δουλεύοντας το πρόγραμμα «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Εικαστικές Τέχνες και η Αειφορία στην Εκπαίδευση</a:t>
            </a:r>
            <a:r>
              <a:rPr lang="el-GR" dirty="0">
                <a:solidFill>
                  <a:schemeClr val="bg1"/>
                </a:solidFill>
              </a:rPr>
              <a:t>: Ένα φιδάκι στην αυλή μας», λάβαμε ένα δωράκι… </a:t>
            </a:r>
          </a:p>
        </p:txBody>
      </p:sp>
    </p:spTree>
    <p:extLst>
      <p:ext uri="{BB962C8B-B14F-4D97-AF65-F5344CB8AC3E}">
        <p14:creationId xmlns:p14="http://schemas.microsoft.com/office/powerpoint/2010/main" val="870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258">
            <a:extLst>
              <a:ext uri="{FF2B5EF4-FFF2-40B4-BE49-F238E27FC236}">
                <a16:creationId xmlns:a16="http://schemas.microsoft.com/office/drawing/2014/main" id="{9190D9C5-4668-4485-A873-7ED3C6B6078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272" y="0"/>
            <a:ext cx="9653665" cy="68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0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303">
            <a:extLst>
              <a:ext uri="{FF2B5EF4-FFF2-40B4-BE49-F238E27FC236}">
                <a16:creationId xmlns:a16="http://schemas.microsoft.com/office/drawing/2014/main" id="{59B1B93B-3FDA-445C-9EED-9205F7478171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638" y="0"/>
            <a:ext cx="9766367" cy="6857999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7B9F0DAA-8146-4B22-AB94-2BBC961C845D}"/>
              </a:ext>
            </a:extLst>
          </p:cNvPr>
          <p:cNvSpPr/>
          <p:nvPr/>
        </p:nvSpPr>
        <p:spPr>
          <a:xfrm>
            <a:off x="7585023" y="588364"/>
            <a:ext cx="1334125" cy="568127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F0D33D5-B6FD-4D1F-AFCE-239C53A8594F}"/>
              </a:ext>
            </a:extLst>
          </p:cNvPr>
          <p:cNvSpPr/>
          <p:nvPr/>
        </p:nvSpPr>
        <p:spPr>
          <a:xfrm>
            <a:off x="7256488" y="1825052"/>
            <a:ext cx="657069" cy="1143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56E24DE-EBA7-406A-A2DE-8E8344E29A2A}"/>
              </a:ext>
            </a:extLst>
          </p:cNvPr>
          <p:cNvSpPr/>
          <p:nvPr/>
        </p:nvSpPr>
        <p:spPr>
          <a:xfrm>
            <a:off x="7211517" y="3316573"/>
            <a:ext cx="657069" cy="1143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23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308">
            <a:extLst>
              <a:ext uri="{FF2B5EF4-FFF2-40B4-BE49-F238E27FC236}">
                <a16:creationId xmlns:a16="http://schemas.microsoft.com/office/drawing/2014/main" id="{C6ED3106-8C1C-4400-8BD3-358AD5C01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4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00">
            <a:extLst>
              <a:ext uri="{FF2B5EF4-FFF2-40B4-BE49-F238E27FC236}">
                <a16:creationId xmlns:a16="http://schemas.microsoft.com/office/drawing/2014/main" id="{FDDBC77B-4B03-4767-8986-F8343AB082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09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314">
            <a:extLst>
              <a:ext uri="{FF2B5EF4-FFF2-40B4-BE49-F238E27FC236}">
                <a16:creationId xmlns:a16="http://schemas.microsoft.com/office/drawing/2014/main" id="{89FE788B-7E98-4DE8-8151-968D4FCBC1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47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354_1">
            <a:extLst>
              <a:ext uri="{FF2B5EF4-FFF2-40B4-BE49-F238E27FC236}">
                <a16:creationId xmlns:a16="http://schemas.microsoft.com/office/drawing/2014/main" id="{5B0A7776-269B-4862-99BF-4878604891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4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319">
            <a:extLst>
              <a:ext uri="{FF2B5EF4-FFF2-40B4-BE49-F238E27FC236}">
                <a16:creationId xmlns:a16="http://schemas.microsoft.com/office/drawing/2014/main" id="{58DD2FB8-37BD-495A-B949-515D5A5E8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0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349">
            <a:extLst>
              <a:ext uri="{FF2B5EF4-FFF2-40B4-BE49-F238E27FC236}">
                <a16:creationId xmlns:a16="http://schemas.microsoft.com/office/drawing/2014/main" id="{B837E3A4-672B-41D8-932C-07AC37230F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0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324">
            <a:extLst>
              <a:ext uri="{FF2B5EF4-FFF2-40B4-BE49-F238E27FC236}">
                <a16:creationId xmlns:a16="http://schemas.microsoft.com/office/drawing/2014/main" id="{64F897DB-E90E-4602-84D5-1B0094B9EF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2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334">
            <a:extLst>
              <a:ext uri="{FF2B5EF4-FFF2-40B4-BE49-F238E27FC236}">
                <a16:creationId xmlns:a16="http://schemas.microsoft.com/office/drawing/2014/main" id="{E7D8BEC9-1485-4B7B-B271-FA1BADB34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9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05502">
            <a:extLst>
              <a:ext uri="{FF2B5EF4-FFF2-40B4-BE49-F238E27FC236}">
                <a16:creationId xmlns:a16="http://schemas.microsoft.com/office/drawing/2014/main" id="{B08BC53A-EECC-44D4-918E-8CCAFDB245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08FBCE3-8DF5-4D7A-97E7-93BDD5B3DEF5}"/>
              </a:ext>
            </a:extLst>
          </p:cNvPr>
          <p:cNvSpPr/>
          <p:nvPr/>
        </p:nvSpPr>
        <p:spPr>
          <a:xfrm>
            <a:off x="2508102" y="6257357"/>
            <a:ext cx="7304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Γράψαμε και ζωγραφίσαμε τις σελίδες του βιβλίου μας…</a:t>
            </a:r>
          </a:p>
        </p:txBody>
      </p:sp>
    </p:spTree>
    <p:extLst>
      <p:ext uri="{BB962C8B-B14F-4D97-AF65-F5344CB8AC3E}">
        <p14:creationId xmlns:p14="http://schemas.microsoft.com/office/powerpoint/2010/main" val="4035389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329">
            <a:extLst>
              <a:ext uri="{FF2B5EF4-FFF2-40B4-BE49-F238E27FC236}">
                <a16:creationId xmlns:a16="http://schemas.microsoft.com/office/drawing/2014/main" id="{8A9F1A89-DCC0-42CA-9F46-D388D68CCD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27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23">
            <a:extLst>
              <a:ext uri="{FF2B5EF4-FFF2-40B4-BE49-F238E27FC236}">
                <a16:creationId xmlns:a16="http://schemas.microsoft.com/office/drawing/2014/main" id="{F33EE3C3-E78E-4420-AE5C-DD557DB44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21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07">
            <a:extLst>
              <a:ext uri="{FF2B5EF4-FFF2-40B4-BE49-F238E27FC236}">
                <a16:creationId xmlns:a16="http://schemas.microsoft.com/office/drawing/2014/main" id="{F3E2B4D2-9DA4-442A-B033-05BDA77613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6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32">
            <a:extLst>
              <a:ext uri="{FF2B5EF4-FFF2-40B4-BE49-F238E27FC236}">
                <a16:creationId xmlns:a16="http://schemas.microsoft.com/office/drawing/2014/main" id="{07511B68-AEAD-4DAD-B55E-227AC78E7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27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18">
            <a:extLst>
              <a:ext uri="{FF2B5EF4-FFF2-40B4-BE49-F238E27FC236}">
                <a16:creationId xmlns:a16="http://schemas.microsoft.com/office/drawing/2014/main" id="{807B62BD-77BF-4F4A-8144-A4379F87C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72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27">
            <a:extLst>
              <a:ext uri="{FF2B5EF4-FFF2-40B4-BE49-F238E27FC236}">
                <a16:creationId xmlns:a16="http://schemas.microsoft.com/office/drawing/2014/main" id="{AC7C0DCA-1BC4-4357-900A-093B29CE7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0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48">
            <a:extLst>
              <a:ext uri="{FF2B5EF4-FFF2-40B4-BE49-F238E27FC236}">
                <a16:creationId xmlns:a16="http://schemas.microsoft.com/office/drawing/2014/main" id="{37B9269B-C797-44C1-91AA-C05DEDD0D4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12">
            <a:extLst>
              <a:ext uri="{FF2B5EF4-FFF2-40B4-BE49-F238E27FC236}">
                <a16:creationId xmlns:a16="http://schemas.microsoft.com/office/drawing/2014/main" id="{FD2BCD33-41D0-4622-A78B-32A5527D5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764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38">
            <a:extLst>
              <a:ext uri="{FF2B5EF4-FFF2-40B4-BE49-F238E27FC236}">
                <a16:creationId xmlns:a16="http://schemas.microsoft.com/office/drawing/2014/main" id="{E7756937-D870-4D9C-AC6A-A1E79657F4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89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23">
            <a:extLst>
              <a:ext uri="{FF2B5EF4-FFF2-40B4-BE49-F238E27FC236}">
                <a16:creationId xmlns:a16="http://schemas.microsoft.com/office/drawing/2014/main" id="{BDFAC482-24D5-4C28-903A-3559C8736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2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05557">
            <a:extLst>
              <a:ext uri="{FF2B5EF4-FFF2-40B4-BE49-F238E27FC236}">
                <a16:creationId xmlns:a16="http://schemas.microsoft.com/office/drawing/2014/main" id="{2EF3DBFF-34CC-4163-A0E1-9A53C37A2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40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43">
            <a:extLst>
              <a:ext uri="{FF2B5EF4-FFF2-40B4-BE49-F238E27FC236}">
                <a16:creationId xmlns:a16="http://schemas.microsoft.com/office/drawing/2014/main" id="{B48934F4-D828-4DCC-9CEE-1E0FFF8EB4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260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17">
            <a:extLst>
              <a:ext uri="{FF2B5EF4-FFF2-40B4-BE49-F238E27FC236}">
                <a16:creationId xmlns:a16="http://schemas.microsoft.com/office/drawing/2014/main" id="{07FC5DFD-DD26-4AD4-A606-3C99E06F4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1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53">
            <a:extLst>
              <a:ext uri="{FF2B5EF4-FFF2-40B4-BE49-F238E27FC236}">
                <a16:creationId xmlns:a16="http://schemas.microsoft.com/office/drawing/2014/main" id="{E101CBD2-494A-49C0-A3F1-15D9249E0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07">
            <a:extLst>
              <a:ext uri="{FF2B5EF4-FFF2-40B4-BE49-F238E27FC236}">
                <a16:creationId xmlns:a16="http://schemas.microsoft.com/office/drawing/2014/main" id="{F14D55E8-F397-4874-AFFC-EE7E60D812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59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30">
            <a:extLst>
              <a:ext uri="{FF2B5EF4-FFF2-40B4-BE49-F238E27FC236}">
                <a16:creationId xmlns:a16="http://schemas.microsoft.com/office/drawing/2014/main" id="{5D8E1B5C-EF67-474B-A7AD-35F1ACBDEF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35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14">
            <a:extLst>
              <a:ext uri="{FF2B5EF4-FFF2-40B4-BE49-F238E27FC236}">
                <a16:creationId xmlns:a16="http://schemas.microsoft.com/office/drawing/2014/main" id="{06C790F4-D53C-402E-835C-8FE9D2D48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36">
            <a:extLst>
              <a:ext uri="{FF2B5EF4-FFF2-40B4-BE49-F238E27FC236}">
                <a16:creationId xmlns:a16="http://schemas.microsoft.com/office/drawing/2014/main" id="{D825986C-F014-4440-9681-10C2E7DB0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40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09">
            <a:extLst>
              <a:ext uri="{FF2B5EF4-FFF2-40B4-BE49-F238E27FC236}">
                <a16:creationId xmlns:a16="http://schemas.microsoft.com/office/drawing/2014/main" id="{ABF63050-505A-4A00-B4AC-BE9F6E07E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594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41">
            <a:extLst>
              <a:ext uri="{FF2B5EF4-FFF2-40B4-BE49-F238E27FC236}">
                <a16:creationId xmlns:a16="http://schemas.microsoft.com/office/drawing/2014/main" id="{ED2E1F91-DFCA-4973-8EAE-F4E3F7971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04">
            <a:extLst>
              <a:ext uri="{FF2B5EF4-FFF2-40B4-BE49-F238E27FC236}">
                <a16:creationId xmlns:a16="http://schemas.microsoft.com/office/drawing/2014/main" id="{2C038E5F-589B-4E5E-B718-D71E7FDDAD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6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05603">
            <a:extLst>
              <a:ext uri="{FF2B5EF4-FFF2-40B4-BE49-F238E27FC236}">
                <a16:creationId xmlns:a16="http://schemas.microsoft.com/office/drawing/2014/main" id="{B32EC07D-3F59-41D2-897E-A1A84DBDA0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52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47">
            <a:extLst>
              <a:ext uri="{FF2B5EF4-FFF2-40B4-BE49-F238E27FC236}">
                <a16:creationId xmlns:a16="http://schemas.microsoft.com/office/drawing/2014/main" id="{F8D3F125-ABAE-4A71-AFB9-6C294E6003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78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59">
            <a:extLst>
              <a:ext uri="{FF2B5EF4-FFF2-40B4-BE49-F238E27FC236}">
                <a16:creationId xmlns:a16="http://schemas.microsoft.com/office/drawing/2014/main" id="{A6C5755A-6A01-490E-89FA-642D34E83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81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457">
            <a:extLst>
              <a:ext uri="{FF2B5EF4-FFF2-40B4-BE49-F238E27FC236}">
                <a16:creationId xmlns:a16="http://schemas.microsoft.com/office/drawing/2014/main" id="{B5AA69F6-B72F-4FA3-B8D1-9AA7D48BC8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505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553">
            <a:extLst>
              <a:ext uri="{FF2B5EF4-FFF2-40B4-BE49-F238E27FC236}">
                <a16:creationId xmlns:a16="http://schemas.microsoft.com/office/drawing/2014/main" id="{B312836C-2E6B-4BDA-84C3-6E8E69F9D5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28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20">
            <a:extLst>
              <a:ext uri="{FF2B5EF4-FFF2-40B4-BE49-F238E27FC236}">
                <a16:creationId xmlns:a16="http://schemas.microsoft.com/office/drawing/2014/main" id="{E6C8B857-5477-4963-BEF2-332551E9C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35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01">
            <a:extLst>
              <a:ext uri="{FF2B5EF4-FFF2-40B4-BE49-F238E27FC236}">
                <a16:creationId xmlns:a16="http://schemas.microsoft.com/office/drawing/2014/main" id="{B32232AB-5433-4C1E-91E3-BF98C7541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02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24">
            <a:extLst>
              <a:ext uri="{FF2B5EF4-FFF2-40B4-BE49-F238E27FC236}">
                <a16:creationId xmlns:a16="http://schemas.microsoft.com/office/drawing/2014/main" id="{C346399C-E868-4DEF-AFEC-EF4F1B6CCF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80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52">
            <a:extLst>
              <a:ext uri="{FF2B5EF4-FFF2-40B4-BE49-F238E27FC236}">
                <a16:creationId xmlns:a16="http://schemas.microsoft.com/office/drawing/2014/main" id="{5D576DBF-EFA9-44DF-84AA-AE01A6D06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277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29">
            <a:extLst>
              <a:ext uri="{FF2B5EF4-FFF2-40B4-BE49-F238E27FC236}">
                <a16:creationId xmlns:a16="http://schemas.microsoft.com/office/drawing/2014/main" id="{92D478C5-56FF-4EAF-B6D2-BAB4A99C5D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98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48">
            <a:extLst>
              <a:ext uri="{FF2B5EF4-FFF2-40B4-BE49-F238E27FC236}">
                <a16:creationId xmlns:a16="http://schemas.microsoft.com/office/drawing/2014/main" id="{A7A37FE4-4F1B-4D8A-853B-2E8388C259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4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05610">
            <a:extLst>
              <a:ext uri="{FF2B5EF4-FFF2-40B4-BE49-F238E27FC236}">
                <a16:creationId xmlns:a16="http://schemas.microsoft.com/office/drawing/2014/main" id="{65AB3D21-2235-4051-8B3C-A9AFF4A216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4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33">
            <a:extLst>
              <a:ext uri="{FF2B5EF4-FFF2-40B4-BE49-F238E27FC236}">
                <a16:creationId xmlns:a16="http://schemas.microsoft.com/office/drawing/2014/main" id="{34BA3A31-B1E0-4FF5-93FD-1FB875445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037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44">
            <a:extLst>
              <a:ext uri="{FF2B5EF4-FFF2-40B4-BE49-F238E27FC236}">
                <a16:creationId xmlns:a16="http://schemas.microsoft.com/office/drawing/2014/main" id="{F1F74875-7FC4-4E77-BDEA-67B55C662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37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07">
            <a:extLst>
              <a:ext uri="{FF2B5EF4-FFF2-40B4-BE49-F238E27FC236}">
                <a16:creationId xmlns:a16="http://schemas.microsoft.com/office/drawing/2014/main" id="{AC675D60-A601-4E10-A5B3-811E50E7B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8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48">
            <a:extLst>
              <a:ext uri="{FF2B5EF4-FFF2-40B4-BE49-F238E27FC236}">
                <a16:creationId xmlns:a16="http://schemas.microsoft.com/office/drawing/2014/main" id="{D8869E87-76B2-4065-ABD9-6C109394A3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76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13">
            <a:extLst>
              <a:ext uri="{FF2B5EF4-FFF2-40B4-BE49-F238E27FC236}">
                <a16:creationId xmlns:a16="http://schemas.microsoft.com/office/drawing/2014/main" id="{B45D551B-CCB9-4AAB-A084-5D61867274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925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43">
            <a:extLst>
              <a:ext uri="{FF2B5EF4-FFF2-40B4-BE49-F238E27FC236}">
                <a16:creationId xmlns:a16="http://schemas.microsoft.com/office/drawing/2014/main" id="{98DE3F9F-D465-4C71-BAC2-6CA84360E9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608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22">
            <a:extLst>
              <a:ext uri="{FF2B5EF4-FFF2-40B4-BE49-F238E27FC236}">
                <a16:creationId xmlns:a16="http://schemas.microsoft.com/office/drawing/2014/main" id="{C1B98708-4366-413A-BC27-F98811A7E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74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32">
            <a:extLst>
              <a:ext uri="{FF2B5EF4-FFF2-40B4-BE49-F238E27FC236}">
                <a16:creationId xmlns:a16="http://schemas.microsoft.com/office/drawing/2014/main" id="{D33A835E-CCE8-4CE4-BB39-86D583B9B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43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639">
            <a:extLst>
              <a:ext uri="{FF2B5EF4-FFF2-40B4-BE49-F238E27FC236}">
                <a16:creationId xmlns:a16="http://schemas.microsoft.com/office/drawing/2014/main" id="{966009B8-350E-4C97-B066-C005049BA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81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5017">
            <a:extLst>
              <a:ext uri="{FF2B5EF4-FFF2-40B4-BE49-F238E27FC236}">
                <a16:creationId xmlns:a16="http://schemas.microsoft.com/office/drawing/2014/main" id="{8B428EC5-3967-4F92-A6C5-03BBBB8A5D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69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05618">
            <a:extLst>
              <a:ext uri="{FF2B5EF4-FFF2-40B4-BE49-F238E27FC236}">
                <a16:creationId xmlns:a16="http://schemas.microsoft.com/office/drawing/2014/main" id="{666D7A02-7E96-4A6D-819E-F9D2B76C91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73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54">
            <a:extLst>
              <a:ext uri="{FF2B5EF4-FFF2-40B4-BE49-F238E27FC236}">
                <a16:creationId xmlns:a16="http://schemas.microsoft.com/office/drawing/2014/main" id="{C5ED3955-4DD8-4739-B781-DCEB000013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722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45">
            <a:extLst>
              <a:ext uri="{FF2B5EF4-FFF2-40B4-BE49-F238E27FC236}">
                <a16:creationId xmlns:a16="http://schemas.microsoft.com/office/drawing/2014/main" id="{6AA14BC5-956D-42F8-80D4-C6EB98B11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47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01">
            <a:extLst>
              <a:ext uri="{FF2B5EF4-FFF2-40B4-BE49-F238E27FC236}">
                <a16:creationId xmlns:a16="http://schemas.microsoft.com/office/drawing/2014/main" id="{47056216-EB94-485D-A6F3-DC5F905731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8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40">
            <a:extLst>
              <a:ext uri="{FF2B5EF4-FFF2-40B4-BE49-F238E27FC236}">
                <a16:creationId xmlns:a16="http://schemas.microsoft.com/office/drawing/2014/main" id="{96DAF0B0-80A9-429A-B387-8DC5CE2B21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361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09">
            <a:extLst>
              <a:ext uri="{FF2B5EF4-FFF2-40B4-BE49-F238E27FC236}">
                <a16:creationId xmlns:a16="http://schemas.microsoft.com/office/drawing/2014/main" id="{16F2E139-FB90-4EAE-8E13-292979EA51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199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32">
            <a:extLst>
              <a:ext uri="{FF2B5EF4-FFF2-40B4-BE49-F238E27FC236}">
                <a16:creationId xmlns:a16="http://schemas.microsoft.com/office/drawing/2014/main" id="{E76CE0D9-43B4-4C28-B416-4880342157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8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14">
            <a:extLst>
              <a:ext uri="{FF2B5EF4-FFF2-40B4-BE49-F238E27FC236}">
                <a16:creationId xmlns:a16="http://schemas.microsoft.com/office/drawing/2014/main" id="{F7A1A6E8-6EA0-4D06-BB87-460B795DA2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572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26">
            <a:extLst>
              <a:ext uri="{FF2B5EF4-FFF2-40B4-BE49-F238E27FC236}">
                <a16:creationId xmlns:a16="http://schemas.microsoft.com/office/drawing/2014/main" id="{757F3749-B15E-42BD-AD92-CC85FB5289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233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51">
            <a:extLst>
              <a:ext uri="{FF2B5EF4-FFF2-40B4-BE49-F238E27FC236}">
                <a16:creationId xmlns:a16="http://schemas.microsoft.com/office/drawing/2014/main" id="{66652DB0-C9CE-4AA9-B084-062BE5A2E9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69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943">
            <a:extLst>
              <a:ext uri="{FF2B5EF4-FFF2-40B4-BE49-F238E27FC236}">
                <a16:creationId xmlns:a16="http://schemas.microsoft.com/office/drawing/2014/main" id="{76AA01D7-5B71-4928-9FB8-568203154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05626">
            <a:extLst>
              <a:ext uri="{FF2B5EF4-FFF2-40B4-BE49-F238E27FC236}">
                <a16:creationId xmlns:a16="http://schemas.microsoft.com/office/drawing/2014/main" id="{C35E9B67-1093-49E6-81BD-6ABB66AC6F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934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56">
            <a:extLst>
              <a:ext uri="{FF2B5EF4-FFF2-40B4-BE49-F238E27FC236}">
                <a16:creationId xmlns:a16="http://schemas.microsoft.com/office/drawing/2014/main" id="{F251406F-8A4D-429E-A6CD-FFDDC9A2F7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164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938">
            <a:extLst>
              <a:ext uri="{FF2B5EF4-FFF2-40B4-BE49-F238E27FC236}">
                <a16:creationId xmlns:a16="http://schemas.microsoft.com/office/drawing/2014/main" id="{10E578B6-5E6B-4B24-83CC-BF11400E61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600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901">
            <a:extLst>
              <a:ext uri="{FF2B5EF4-FFF2-40B4-BE49-F238E27FC236}">
                <a16:creationId xmlns:a16="http://schemas.microsoft.com/office/drawing/2014/main" id="{FED74DFD-2E46-4CEC-A0E7-66D77ED68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333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925">
            <a:extLst>
              <a:ext uri="{FF2B5EF4-FFF2-40B4-BE49-F238E27FC236}">
                <a16:creationId xmlns:a16="http://schemas.microsoft.com/office/drawing/2014/main" id="{5F8A0721-2D6F-4AC7-9127-1279E9387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135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907">
            <a:extLst>
              <a:ext uri="{FF2B5EF4-FFF2-40B4-BE49-F238E27FC236}">
                <a16:creationId xmlns:a16="http://schemas.microsoft.com/office/drawing/2014/main" id="{9A8CF008-3EA6-4899-BEC8-DC46EC5A1B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80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919">
            <a:extLst>
              <a:ext uri="{FF2B5EF4-FFF2-40B4-BE49-F238E27FC236}">
                <a16:creationId xmlns:a16="http://schemas.microsoft.com/office/drawing/2014/main" id="{65460701-58EA-41F2-A572-273CC13210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841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820">
            <a:extLst>
              <a:ext uri="{FF2B5EF4-FFF2-40B4-BE49-F238E27FC236}">
                <a16:creationId xmlns:a16="http://schemas.microsoft.com/office/drawing/2014/main" id="{6F590251-A95B-4FCC-878B-1C13DDAB8C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647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913">
            <a:extLst>
              <a:ext uri="{FF2B5EF4-FFF2-40B4-BE49-F238E27FC236}">
                <a16:creationId xmlns:a16="http://schemas.microsoft.com/office/drawing/2014/main" id="{85C8C3A8-CA59-4E66-B13B-5D0B357CF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00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947">
            <a:extLst>
              <a:ext uri="{FF2B5EF4-FFF2-40B4-BE49-F238E27FC236}">
                <a16:creationId xmlns:a16="http://schemas.microsoft.com/office/drawing/2014/main" id="{90919E2D-0DBF-41AB-83FC-C6E9696162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868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5040">
            <a:extLst>
              <a:ext uri="{FF2B5EF4-FFF2-40B4-BE49-F238E27FC236}">
                <a16:creationId xmlns:a16="http://schemas.microsoft.com/office/drawing/2014/main" id="{8404CBA8-3231-4B6C-A10B-2976953F0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17_105649">
            <a:extLst>
              <a:ext uri="{FF2B5EF4-FFF2-40B4-BE49-F238E27FC236}">
                <a16:creationId xmlns:a16="http://schemas.microsoft.com/office/drawing/2014/main" id="{3E1D0DF7-057F-424F-8E00-382A03790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140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956">
            <a:extLst>
              <a:ext uri="{FF2B5EF4-FFF2-40B4-BE49-F238E27FC236}">
                <a16:creationId xmlns:a16="http://schemas.microsoft.com/office/drawing/2014/main" id="{A9BC44BC-B667-41A3-A354-B1961D69AB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50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5033">
            <a:extLst>
              <a:ext uri="{FF2B5EF4-FFF2-40B4-BE49-F238E27FC236}">
                <a16:creationId xmlns:a16="http://schemas.microsoft.com/office/drawing/2014/main" id="{2AF6D772-3008-406C-8547-5B4C58C2DA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805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5002">
            <a:extLst>
              <a:ext uri="{FF2B5EF4-FFF2-40B4-BE49-F238E27FC236}">
                <a16:creationId xmlns:a16="http://schemas.microsoft.com/office/drawing/2014/main" id="{83E73C93-4DE3-4CFC-9199-98A308C570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153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5027">
            <a:extLst>
              <a:ext uri="{FF2B5EF4-FFF2-40B4-BE49-F238E27FC236}">
                <a16:creationId xmlns:a16="http://schemas.microsoft.com/office/drawing/2014/main" id="{38671A37-7577-4A2B-B9C1-EF0610657A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172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5011">
            <a:extLst>
              <a:ext uri="{FF2B5EF4-FFF2-40B4-BE49-F238E27FC236}">
                <a16:creationId xmlns:a16="http://schemas.microsoft.com/office/drawing/2014/main" id="{57687B2A-2642-4053-8565-2EC5D8659B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30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5022">
            <a:extLst>
              <a:ext uri="{FF2B5EF4-FFF2-40B4-BE49-F238E27FC236}">
                <a16:creationId xmlns:a16="http://schemas.microsoft.com/office/drawing/2014/main" id="{6F40193B-E099-43DF-B63A-E831C893C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5047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17">
            <a:extLst>
              <a:ext uri="{FF2B5EF4-FFF2-40B4-BE49-F238E27FC236}">
                <a16:creationId xmlns:a16="http://schemas.microsoft.com/office/drawing/2014/main" id="{9755340B-41EE-4D76-B8C2-2336FFEE87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79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37">
            <a:extLst>
              <a:ext uri="{FF2B5EF4-FFF2-40B4-BE49-F238E27FC236}">
                <a16:creationId xmlns:a16="http://schemas.microsoft.com/office/drawing/2014/main" id="{B571409D-3DA9-4DE6-ACB5-DEBD327F7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611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4727">
            <a:extLst>
              <a:ext uri="{FF2B5EF4-FFF2-40B4-BE49-F238E27FC236}">
                <a16:creationId xmlns:a16="http://schemas.microsoft.com/office/drawing/2014/main" id="{587AED17-A2C8-4DCF-A7B6-600CC067C3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649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IMG_20210624_125130">
            <a:extLst>
              <a:ext uri="{FF2B5EF4-FFF2-40B4-BE49-F238E27FC236}">
                <a16:creationId xmlns:a16="http://schemas.microsoft.com/office/drawing/2014/main" id="{5BB09316-D65B-4032-90E1-0B9AC9EA2E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581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216</Words>
  <Application>Microsoft Office PowerPoint</Application>
  <PresentationFormat>Ευρεία οθόνη</PresentationFormat>
  <Paragraphs>34</Paragraphs>
  <Slides>101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101</vt:i4>
      </vt:variant>
    </vt:vector>
  </HeadingPairs>
  <TitlesOfParts>
    <vt:vector size="108" baseType="lpstr">
      <vt:lpstr>Arial</vt:lpstr>
      <vt:lpstr>Calibri</vt:lpstr>
      <vt:lpstr>Calibri Light</vt:lpstr>
      <vt:lpstr>Georgia</vt:lpstr>
      <vt:lpstr>Segoe Print</vt:lpstr>
      <vt:lpstr>Segoe Script</vt:lpstr>
      <vt:lpstr>Θέμα του Office</vt:lpstr>
      <vt:lpstr>« Ένα φιδάκι στην αυλή μας»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Άλμπουμ φωτογραφιών</dc:title>
  <dc:creator>Πόλυ</dc:creator>
  <cp:lastModifiedBy>Martha Ioannidou</cp:lastModifiedBy>
  <cp:revision>19</cp:revision>
  <dcterms:created xsi:type="dcterms:W3CDTF">2021-06-25T17:05:02Z</dcterms:created>
  <dcterms:modified xsi:type="dcterms:W3CDTF">2022-03-21T20:56:15Z</dcterms:modified>
</cp:coreProperties>
</file>